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208075-D8E3-4CA5-90B3-3087C480519D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A38250-4477-4348-A77C-FBFC3A9029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Чечулина\Инициативное бюджетирование\ПРИЛОЖЕНИЯ для заполнения поселениями\Логоти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835571"/>
            <a:ext cx="4176464" cy="546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332656"/>
            <a:ext cx="691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Шерегешского городского  поселения!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980728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Сообщаем Вам, о том, что Шерегешское городское поселение участвует в проекте инициативного бюджетирования «Твой Кузбасс-твоя инициатива»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4200" y="1860159"/>
            <a:ext cx="58143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От большинства жителей поступило предложение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провести </a:t>
            </a:r>
            <a:r>
              <a:rPr lang="ru-RU" sz="160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1600" smtClean="0">
                <a:solidFill>
                  <a:srgbClr val="000000"/>
                </a:solidFill>
                <a:latin typeface="Times New Roman"/>
              </a:rPr>
              <a:t>2022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году текущий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ремонт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спортивной площадки за ДК «Горняк» по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адресу: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пгт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 Шерегеш, ул.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19 Партсъезда.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В настоящий момент инициативной группой подготавливаются документы подтверждающие стоимость проекта, заполняются документы для подачи на конкурсный отбор в Главное финансовое управление Кемеровской области.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 Узнать подробную информацию о проекте , а так же оказать материальную поддержку можно по адресу: 652971, Кемеровская обл., Таштагольский район,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п.Шерегеш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ул.Гагарина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, 6 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Электронная почта : </a:t>
            </a:r>
            <a:r>
              <a:rPr lang="en-US" sz="1600" dirty="0" err="1">
                <a:solidFill>
                  <a:srgbClr val="000000"/>
                </a:solidFill>
                <a:latin typeface="Times New Roman"/>
              </a:rPr>
              <a:t>sheregesh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2018@</a:t>
            </a:r>
            <a:r>
              <a:rPr lang="en-US" sz="1600" dirty="0" err="1">
                <a:solidFill>
                  <a:srgbClr val="000000"/>
                </a:solidFill>
                <a:latin typeface="Times New Roman"/>
              </a:rPr>
              <a:t>yandex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Times New Roman"/>
              </a:rPr>
              <a:t>ru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 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Телефон: 8(38473)6-24-97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04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121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hepo</dc:creator>
  <cp:lastModifiedBy>buhsher</cp:lastModifiedBy>
  <cp:revision>16</cp:revision>
  <cp:lastPrinted>2019-02-21T09:50:35Z</cp:lastPrinted>
  <dcterms:created xsi:type="dcterms:W3CDTF">2019-02-15T07:51:56Z</dcterms:created>
  <dcterms:modified xsi:type="dcterms:W3CDTF">2021-09-07T02:32:56Z</dcterms:modified>
</cp:coreProperties>
</file>